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48225" cy="42483088"/>
  <p:notesSz cx="6858000" cy="9144000"/>
  <p:defaultTextStyle>
    <a:defPPr>
      <a:defRPr lang="fr-FR"/>
    </a:defPPr>
    <a:lvl1pPr marL="0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83562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67124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50687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34249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17811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01373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884935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868498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9" autoAdjust="0"/>
    <p:restoredTop sz="94660"/>
  </p:normalViewPr>
  <p:slideViewPr>
    <p:cSldViewPr>
      <p:cViewPr>
        <p:scale>
          <a:sx n="33" d="100"/>
          <a:sy n="33" d="100"/>
        </p:scale>
        <p:origin x="-1064" y="-80"/>
      </p:cViewPr>
      <p:guideLst>
        <p:guide orient="horz" pos="13381"/>
        <p:guide pos="9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1BC0-C986-0A4A-BA0B-5128570941CC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8372-AF04-DF4E-8F57-958E39398A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82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685800"/>
            <a:ext cx="243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83562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67124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950687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934249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917811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901373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884935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868498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1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3602832" y="1295328"/>
            <a:ext cx="18002000" cy="5282667"/>
          </a:xfrm>
          <a:prstGeom prst="rect">
            <a:avLst/>
          </a:prstGeom>
        </p:spPr>
        <p:txBody>
          <a:bodyPr vert="horz" lIns="396712" tIns="198356" rIns="396712" bIns="198356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154112" y="8567738"/>
            <a:ext cx="16202247" cy="432087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6195120" y="39891965"/>
            <a:ext cx="18002000" cy="179985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vertical 15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29381696" y="21097528"/>
            <a:ext cx="648072" cy="13969552"/>
          </a:xfrm>
        </p:spPr>
        <p:txBody>
          <a:bodyPr vert="vert270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fr-FR" sz="2400" b="1" dirty="0" err="1" smtClean="0"/>
              <a:t>Conference</a:t>
            </a:r>
            <a:r>
              <a:rPr lang="fr-FR" sz="2400" b="1" dirty="0" smtClean="0"/>
              <a:t> or meeting – </a:t>
            </a:r>
            <a:r>
              <a:rPr lang="fr-FR" sz="2400" b="1" dirty="0" smtClean="0"/>
              <a:t>Copyright Observatoire </a:t>
            </a:r>
            <a:r>
              <a:rPr lang="fr-FR" sz="2400" b="1" dirty="0" smtClean="0"/>
              <a:t>de Strasbourg – </a:t>
            </a:r>
            <a:r>
              <a:rPr lang="fr-FR" sz="2400" b="1" dirty="0" err="1" smtClean="0"/>
              <a:t>Unistra</a:t>
            </a:r>
            <a:r>
              <a:rPr lang="fr-FR" sz="2400" b="1" dirty="0" smtClean="0"/>
              <a:t> – CNRS - CDS </a:t>
            </a:r>
            <a:endParaRPr lang="fr-FR" sz="2400" b="1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24269128" y="8424120"/>
            <a:ext cx="4391767" cy="403220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1" y="7632032"/>
            <a:ext cx="30248225" cy="34851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4840" y="1439344"/>
            <a:ext cx="17929992" cy="4968552"/>
          </a:xfrm>
          <a:prstGeom prst="rect">
            <a:avLst/>
          </a:prstGeom>
        </p:spPr>
        <p:txBody>
          <a:bodyPr vert="horz" lIns="396712" tIns="198356" rIns="396712" bIns="198356" rtlCol="0" anchor="ctr">
            <a:normAutofit/>
          </a:bodyPr>
          <a:lstStyle/>
          <a:p>
            <a:r>
              <a:rPr lang="fr-FR" dirty="0" err="1" smtClean="0"/>
              <a:t>Title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2756960" y="1799384"/>
            <a:ext cx="6120680" cy="43924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D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992" y="1824650"/>
            <a:ext cx="5544616" cy="3935174"/>
          </a:xfrm>
          <a:prstGeom prst="rect">
            <a:avLst/>
          </a:prstGeom>
        </p:spPr>
      </p:pic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79096" y="40078056"/>
            <a:ext cx="18362040" cy="161376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any question or collaboration, </a:t>
            </a:r>
            <a:r>
              <a:rPr lang="en-US" dirty="0" err="1" smtClean="0">
                <a:solidFill>
                  <a:srgbClr val="000000"/>
                </a:solidFill>
              </a:rPr>
              <a:t>cds-question@unistra.fr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216" y="39747600"/>
            <a:ext cx="3837269" cy="180020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4720" y="1847764"/>
            <a:ext cx="828000" cy="828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20308688" y="575248"/>
            <a:ext cx="1008000" cy="1008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>
            <a:off x="10695712" y="6660016"/>
            <a:ext cx="828000" cy="828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504" y="8208096"/>
            <a:ext cx="1627380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7" name="Image 6" descr="CNRSfr-grand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48" y="39387560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3967124" rtl="0" eaLnBrk="1" latinLnBrk="0" hangingPunct="1">
        <a:spcBef>
          <a:spcPct val="0"/>
        </a:spcBef>
        <a:buNone/>
        <a:defRPr sz="17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967124" rtl="0" eaLnBrk="1" latinLnBrk="0" hangingPunct="1">
        <a:spcBef>
          <a:spcPct val="20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3223289" indent="-1239726" algn="l" defTabSz="3967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00" kern="1200">
          <a:solidFill>
            <a:schemeClr val="tx1"/>
          </a:solidFill>
          <a:latin typeface="+mn-lt"/>
          <a:ea typeface="+mn-ea"/>
          <a:cs typeface="+mn-cs"/>
        </a:defRPr>
      </a:lvl2pPr>
      <a:lvl3pPr marL="4958906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42468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6030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9592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154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6717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0279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3562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7124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0687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4249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7811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01373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4935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8498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34745879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-modele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Poster-modele-ppt.potm</Template>
  <TotalTime>1460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Poster-modele-ppt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as</cp:lastModifiedBy>
  <cp:revision>150</cp:revision>
  <cp:lastPrinted>2015-10-07T08:53:59Z</cp:lastPrinted>
  <dcterms:created xsi:type="dcterms:W3CDTF">2015-04-07T14:25:53Z</dcterms:created>
  <dcterms:modified xsi:type="dcterms:W3CDTF">2015-10-15T16:41:17Z</dcterms:modified>
</cp:coreProperties>
</file>