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4"/>
  </p:notesMasterIdLst>
  <p:handoutMasterIdLst>
    <p:handoutMasterId r:id="rId5"/>
  </p:handoutMasterIdLst>
  <p:sldIdLst>
    <p:sldId id="266" r:id="rId2"/>
    <p:sldId id="26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504" y="-1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938A5-721F-DD48-9970-1D280521FC29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95A5B-A92E-CF45-B3AB-B70798F6AE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01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E8E06-B876-448F-B832-1A384FF2EFC8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2650-2AC7-438E-8E1F-33B8A5533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439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arcy\Desktop\COLINE\3_Supports\Présentation PowerPoint\Elements diapo\Fond-diapo 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" y="-27384"/>
            <a:ext cx="918194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6262464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6400800" cy="15365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773426" y="3356992"/>
            <a:ext cx="619268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040810" y="764704"/>
            <a:ext cx="1296144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8416527" y="3025055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8820472" y="4105175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8529537" y="5373216"/>
            <a:ext cx="379064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 descr="C:\Users\narcy\Desktop\COLINE\LOGOS\CDS\CDS LOGO refai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5" y="4996840"/>
            <a:ext cx="3206545" cy="181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9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defRPr/>
            </a:lvl3pPr>
            <a:lvl4pPr>
              <a:buClr>
                <a:schemeClr val="accent5">
                  <a:lumMod val="75000"/>
                </a:schemeClr>
              </a:buClr>
              <a:defRPr/>
            </a:lvl4pPr>
            <a:lvl5pPr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1D72-368B-224D-9F05-623D3063A83B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9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C77-FF5F-AB42-966C-B2EF5D669BDA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6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defRPr/>
            </a:lvl3pPr>
            <a:lvl4pPr>
              <a:buClr>
                <a:schemeClr val="accent5">
                  <a:lumMod val="75000"/>
                </a:schemeClr>
              </a:buClr>
              <a:defRPr/>
            </a:lvl4pPr>
            <a:lvl5pPr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68-F5DF-5B40-9C6E-523D85B419DC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11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0138-F49B-7D47-9776-AFF61273239A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04248" y="764704"/>
            <a:ext cx="1296144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076056" y="576783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347864" y="476672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755576" y="188640"/>
            <a:ext cx="379064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66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445-AD31-B243-B773-35E4B3A3484C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>
              <a:buClr>
                <a:schemeClr val="accent5">
                  <a:lumMod val="75000"/>
                </a:schemeClr>
              </a:buClr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>
              <a:buClr>
                <a:schemeClr val="accent5">
                  <a:lumMod val="75000"/>
                </a:schemeClr>
              </a:buClr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E576-19D9-0A41-A999-7EA54B827EB1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62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7DEA-BC55-BB4A-818D-6AFF3FBC972F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4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E698-94EC-C442-A295-B93BE17A397D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54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buClr>
                <a:schemeClr val="accent5">
                  <a:lumMod val="75000"/>
                </a:schemeClr>
              </a:buClr>
              <a:defRPr sz="2800"/>
            </a:lvl2pPr>
            <a:lvl3pPr>
              <a:buClr>
                <a:schemeClr val="accent5">
                  <a:lumMod val="75000"/>
                </a:schemeClr>
              </a:buClr>
              <a:defRPr sz="2400"/>
            </a:lvl3pPr>
            <a:lvl4pPr>
              <a:buClr>
                <a:schemeClr val="accent5">
                  <a:lumMod val="75000"/>
                </a:schemeClr>
              </a:buClr>
              <a:defRPr sz="2000"/>
            </a:lvl4pPr>
            <a:lvl5pPr>
              <a:buClr>
                <a:schemeClr val="accent5">
                  <a:lumMod val="75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6B1E-ED09-424F-9BEA-A42E4A7A4DA0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37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01AA-0DA3-254D-A3BF-E73A6EB4C45B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10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01/10/2015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du CDS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0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96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1568-F5DF-5B40-9C6E-523D85B419DC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5125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2</Words>
  <Application>Microsoft Macintosh PowerPoint</Application>
  <PresentationFormat>Présentation à l'écran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PRESENTATION</dc:title>
  <dc:creator>narcy</dc:creator>
  <cp:lastModifiedBy>as</cp:lastModifiedBy>
  <cp:revision>192</cp:revision>
  <cp:lastPrinted>2015-06-15T13:06:48Z</cp:lastPrinted>
  <dcterms:created xsi:type="dcterms:W3CDTF">2015-04-07T14:25:53Z</dcterms:created>
  <dcterms:modified xsi:type="dcterms:W3CDTF">2015-10-06T13:39:51Z</dcterms:modified>
</cp:coreProperties>
</file>