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5"/>
  </p:notesMasterIdLst>
  <p:handoutMasterIdLst>
    <p:handoutMasterId r:id="rId6"/>
  </p:handoutMasterIdLst>
  <p:sldIdLst>
    <p:sldId id="266" r:id="rId2"/>
    <p:sldId id="267" r:id="rId3"/>
    <p:sldId id="26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938A5-721F-DD48-9970-1D280521FC29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95A5B-A92E-CF45-B3AB-B70798F6AE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01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E8E06-B876-448F-B832-1A384FF2EFC8}" type="datetimeFigureOut">
              <a:rPr lang="fr-FR" smtClean="0"/>
              <a:t>06/10/2015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2650-2AC7-438E-8E1F-33B8A55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439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narcy\Desktop\COLINE\3_Supports\Présentation PowerPoint\Elements diapo\Fond-diapo 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" y="-27384"/>
            <a:ext cx="918194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6262464" cy="1470025"/>
          </a:xfrm>
        </p:spPr>
        <p:txBody>
          <a:bodyPr>
            <a:noAutofit/>
          </a:bodyPr>
          <a:lstStyle>
            <a:lvl1pPr>
              <a:defRPr sz="5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6400800" cy="15365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773426" y="3356992"/>
            <a:ext cx="619268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040810" y="764704"/>
            <a:ext cx="1296144" cy="1296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8416527" y="3025055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8820472" y="4105175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8529537" y="5373216"/>
            <a:ext cx="379064" cy="379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 descr="C:\Users\narcy\Desktop\COLINE\LOGOS\CDS\CDS LOGO refait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5" y="4996840"/>
            <a:ext cx="3206545" cy="181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9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5">
                  <a:lumMod val="75000"/>
                </a:schemeClr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defRPr/>
            </a:lvl3pPr>
            <a:lvl4pPr>
              <a:buClr>
                <a:schemeClr val="accent5">
                  <a:lumMod val="75000"/>
                </a:schemeClr>
              </a:buClr>
              <a:defRPr/>
            </a:lvl4pPr>
            <a:lvl5pPr>
              <a:buClr>
                <a:schemeClr val="accent5">
                  <a:lumMod val="75000"/>
                </a:schemeClr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148-E4A5-40FA-A4BC-73770FBABCA1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9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CCB0-4DD5-4DE6-8483-BE63993CCC0A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161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5">
                  <a:lumMod val="75000"/>
                </a:schemeClr>
              </a:buClr>
              <a:defRPr/>
            </a:lvl3pPr>
            <a:lvl4pPr>
              <a:buClr>
                <a:schemeClr val="accent5">
                  <a:lumMod val="75000"/>
                </a:schemeClr>
              </a:buClr>
              <a:defRPr/>
            </a:lvl4pPr>
            <a:lvl5pPr>
              <a:buClr>
                <a:schemeClr val="accent5">
                  <a:lumMod val="75000"/>
                </a:schemeClr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E470-08E1-4015-86F6-8F13D99434DC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11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F30-2305-4E5B-9EF7-84EB58C0A7EB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04248" y="764704"/>
            <a:ext cx="1296144" cy="1296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5076056" y="576783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347864" y="476672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755576" y="188640"/>
            <a:ext cx="379064" cy="379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66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800"/>
            </a:lvl1pPr>
            <a:lvl2pPr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accent5">
                  <a:lumMod val="75000"/>
                </a:schemeClr>
              </a:buClr>
              <a:defRPr sz="2000"/>
            </a:lvl3pPr>
            <a:lvl4pPr>
              <a:buClr>
                <a:schemeClr val="accent5">
                  <a:lumMod val="75000"/>
                </a:schemeClr>
              </a:buClr>
              <a:defRPr sz="1800"/>
            </a:lvl4pPr>
            <a:lvl5pPr>
              <a:buClr>
                <a:schemeClr val="accent5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800"/>
            </a:lvl1pPr>
            <a:lvl2pPr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accent5">
                  <a:lumMod val="75000"/>
                </a:schemeClr>
              </a:buClr>
              <a:defRPr sz="2000"/>
            </a:lvl3pPr>
            <a:lvl4pPr>
              <a:buClr>
                <a:schemeClr val="accent5">
                  <a:lumMod val="75000"/>
                </a:schemeClr>
              </a:buClr>
              <a:defRPr sz="1800"/>
            </a:lvl4pPr>
            <a:lvl5pPr>
              <a:buClr>
                <a:schemeClr val="accent5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3682-E598-495C-AB61-C2BC07879223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400"/>
            </a:lvl1pPr>
            <a:lvl2pPr>
              <a:buClr>
                <a:schemeClr val="accent5">
                  <a:lumMod val="75000"/>
                </a:schemeClr>
              </a:buClr>
              <a:defRPr sz="2000"/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>
              <a:buClr>
                <a:schemeClr val="accent5">
                  <a:lumMod val="75000"/>
                </a:schemeClr>
              </a:buClr>
              <a:defRPr sz="1600"/>
            </a:lvl4pPr>
            <a:lvl5pPr>
              <a:buClr>
                <a:schemeClr val="accent5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400"/>
            </a:lvl1pPr>
            <a:lvl2pPr>
              <a:buClr>
                <a:schemeClr val="accent5">
                  <a:lumMod val="75000"/>
                </a:schemeClr>
              </a:buClr>
              <a:defRPr sz="2000"/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>
              <a:buClr>
                <a:schemeClr val="accent5">
                  <a:lumMod val="75000"/>
                </a:schemeClr>
              </a:buClr>
              <a:defRPr sz="1600"/>
            </a:lvl4pPr>
            <a:lvl5pPr>
              <a:buClr>
                <a:schemeClr val="accent5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D70-8B4C-4F50-8966-9966062CD914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62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AA17-07C5-46C0-B361-F1F346C61890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4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EB5E-4731-4CE2-9364-55593DF0DFF8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54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buClr>
                <a:schemeClr val="accent5">
                  <a:lumMod val="75000"/>
                </a:schemeClr>
              </a:buClr>
              <a:defRPr sz="2800"/>
            </a:lvl2pPr>
            <a:lvl3pPr>
              <a:buClr>
                <a:schemeClr val="accent5">
                  <a:lumMod val="75000"/>
                </a:schemeClr>
              </a:buClr>
              <a:defRPr sz="2400"/>
            </a:lvl3pPr>
            <a:lvl4pPr>
              <a:buClr>
                <a:schemeClr val="accent5">
                  <a:lumMod val="75000"/>
                </a:schemeClr>
              </a:buClr>
              <a:defRPr sz="2000"/>
            </a:lvl4pPr>
            <a:lvl5pPr>
              <a:buClr>
                <a:schemeClr val="accent5">
                  <a:lumMod val="75000"/>
                </a:schemeClr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7CC5-7B24-4CCD-B49D-09AD2CBCE873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37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0CD8-FE8E-4E3F-837C-578774CFB620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42578-B874-406A-9685-56ACD319D0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10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E1A2D-D3E0-48C4-AB6A-4C7C6B2E68FD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CDS Council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0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R&amp;D at CDS</a:t>
            </a:r>
            <a:br>
              <a:rPr lang="fr-FR" dirty="0" smtClean="0"/>
            </a:b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André </a:t>
            </a:r>
            <a:r>
              <a:rPr lang="fr-FR" dirty="0" err="1" smtClean="0"/>
              <a:t>schaaff</a:t>
            </a:r>
            <a:r>
              <a:rPr lang="fr-FR" dirty="0" smtClean="0"/>
              <a:t>, Thomas </a:t>
            </a:r>
            <a:r>
              <a:rPr lang="fr-FR" dirty="0" err="1" smtClean="0"/>
              <a:t>Boch</a:t>
            </a:r>
            <a:r>
              <a:rPr lang="fr-FR" dirty="0" smtClean="0"/>
              <a:t>, Pierre </a:t>
            </a:r>
            <a:r>
              <a:rPr lang="fr-FR" dirty="0" err="1" smtClean="0"/>
              <a:t>Fernique</a:t>
            </a:r>
            <a:r>
              <a:rPr lang="fr-FR" dirty="0" smtClean="0"/>
              <a:t>, François </a:t>
            </a:r>
            <a:r>
              <a:rPr lang="fr-FR" dirty="0" err="1" smtClean="0"/>
              <a:t>Bonnarel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CDS Council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896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Quelques exemples</a:t>
            </a:r>
          </a:p>
          <a:p>
            <a:pPr lvl="1"/>
            <a:r>
              <a:rPr lang="fr-FR" dirty="0" smtClean="0"/>
              <a:t>Voici un exemple</a:t>
            </a:r>
          </a:p>
          <a:p>
            <a:pPr lvl="1"/>
            <a:r>
              <a:rPr lang="fr-FR" dirty="0" smtClean="0"/>
              <a:t>Un autre</a:t>
            </a:r>
          </a:p>
          <a:p>
            <a:r>
              <a:rPr lang="fr-FR" dirty="0" smtClean="0"/>
              <a:t>Et d’autres exemples</a:t>
            </a:r>
          </a:p>
          <a:p>
            <a:r>
              <a:rPr lang="fr-FR" dirty="0" smtClean="0"/>
              <a:t>Et encore d’autres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775B-25C6-4B49-8FF7-022DF6610CA9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51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Création d’une nouvelle diapo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Cela fonctionne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E470-08E1-4015-86F6-8F13D99434DC}" type="datetime1">
              <a:rPr lang="fr-FR" smtClean="0"/>
              <a:t>06/10/2015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CDS Council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972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</TotalTime>
  <Words>47</Words>
  <Application>Microsoft Office PowerPoint</Application>
  <PresentationFormat>Affichage à l'écran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R&amp;D at CDS Some examples</vt:lpstr>
      <vt:lpstr>Introduction</vt:lpstr>
      <vt:lpstr>Création d’une nouvelle diapo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PRESENTATION</dc:title>
  <dc:creator>narcy</dc:creator>
  <cp:lastModifiedBy>andre</cp:lastModifiedBy>
  <cp:revision>194</cp:revision>
  <cp:lastPrinted>2015-06-15T13:06:48Z</cp:lastPrinted>
  <dcterms:created xsi:type="dcterms:W3CDTF">2015-04-07T14:25:53Z</dcterms:created>
  <dcterms:modified xsi:type="dcterms:W3CDTF">2015-10-06T13:57:37Z</dcterms:modified>
</cp:coreProperties>
</file>